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AF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4"/>
    <p:restoredTop sz="94674"/>
  </p:normalViewPr>
  <p:slideViewPr>
    <p:cSldViewPr snapToGrid="0" snapToObjects="1">
      <p:cViewPr>
        <p:scale>
          <a:sx n="143" d="100"/>
          <a:sy n="143" d="100"/>
        </p:scale>
        <p:origin x="896" y="-3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49DB2-00F9-AE41-BEBC-66AE4EAA9E91}" type="datetimeFigureOut">
              <a:rPr lang="en-US" smtClean="0"/>
              <a:t>8/21/18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089BF-F230-FE4D-A381-D4D24EADE8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2368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49DB2-00F9-AE41-BEBC-66AE4EAA9E91}" type="datetimeFigureOut">
              <a:rPr lang="en-US" smtClean="0"/>
              <a:t>8/21/18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089BF-F230-FE4D-A381-D4D24EADE8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125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49DB2-00F9-AE41-BEBC-66AE4EAA9E91}" type="datetimeFigureOut">
              <a:rPr lang="en-US" smtClean="0"/>
              <a:t>8/21/18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089BF-F230-FE4D-A381-D4D24EADE8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3893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49DB2-00F9-AE41-BEBC-66AE4EAA9E91}" type="datetimeFigureOut">
              <a:rPr lang="en-US" smtClean="0"/>
              <a:t>8/21/18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089BF-F230-FE4D-A381-D4D24EADE8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49DB2-00F9-AE41-BEBC-66AE4EAA9E91}" type="datetimeFigureOut">
              <a:rPr lang="en-US" smtClean="0"/>
              <a:t>8/21/18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089BF-F230-FE4D-A381-D4D24EADE8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727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49DB2-00F9-AE41-BEBC-66AE4EAA9E91}" type="datetimeFigureOut">
              <a:rPr lang="en-US" smtClean="0"/>
              <a:t>8/21/18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089BF-F230-FE4D-A381-D4D24EADE8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3828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49DB2-00F9-AE41-BEBC-66AE4EAA9E91}" type="datetimeFigureOut">
              <a:rPr lang="en-US" smtClean="0"/>
              <a:t>8/21/18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089BF-F230-FE4D-A381-D4D24EADE8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126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49DB2-00F9-AE41-BEBC-66AE4EAA9E91}" type="datetimeFigureOut">
              <a:rPr lang="en-US" smtClean="0"/>
              <a:t>8/21/18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089BF-F230-FE4D-A381-D4D24EADE8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456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49DB2-00F9-AE41-BEBC-66AE4EAA9E91}" type="datetimeFigureOut">
              <a:rPr lang="en-US" smtClean="0"/>
              <a:t>8/21/18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089BF-F230-FE4D-A381-D4D24EADE8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262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49DB2-00F9-AE41-BEBC-66AE4EAA9E91}" type="datetimeFigureOut">
              <a:rPr lang="en-US" smtClean="0"/>
              <a:t>8/21/18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089BF-F230-FE4D-A381-D4D24EADE8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196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49DB2-00F9-AE41-BEBC-66AE4EAA9E91}" type="datetimeFigureOut">
              <a:rPr lang="en-US" smtClean="0"/>
              <a:t>8/21/18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089BF-F230-FE4D-A381-D4D24EADE8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616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E49DB2-00F9-AE41-BEBC-66AE4EAA9E91}" type="datetimeFigureOut">
              <a:rPr lang="en-US" smtClean="0"/>
              <a:t>8/21/18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A089BF-F230-FE4D-A381-D4D24EADE8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83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EFFE48E-13C6-2141-BFF4-EE06F2248E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9000" y="425450"/>
            <a:ext cx="2438400" cy="15113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95425CF-A1F7-5441-B3D1-EB2A99425342}"/>
              </a:ext>
            </a:extLst>
          </p:cNvPr>
          <p:cNvCxnSpPr/>
          <p:nvPr/>
        </p:nvCxnSpPr>
        <p:spPr>
          <a:xfrm>
            <a:off x="812800" y="2051050"/>
            <a:ext cx="53975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F959C270-5FB3-BD4B-89F3-92EDB85AF3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" y="5777119"/>
            <a:ext cx="5410914" cy="122554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E9743D7-3141-9742-851E-D901FC19DDBE}"/>
              </a:ext>
            </a:extLst>
          </p:cNvPr>
          <p:cNvSpPr txBox="1"/>
          <p:nvPr/>
        </p:nvSpPr>
        <p:spPr>
          <a:xfrm>
            <a:off x="736600" y="2108200"/>
            <a:ext cx="53975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bg1">
                    <a:lumMod val="65000"/>
                  </a:schemeClr>
                </a:solidFill>
                <a:latin typeface="Helvetica" pitchFamily="2" charset="0"/>
                <a:cs typeface="Arial" panose="020B0604020202020204" pitchFamily="34" charset="0"/>
              </a:rPr>
              <a:t>COLORS: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AADFEB9-FECE-C047-9936-8E9ECD673FB2}"/>
              </a:ext>
            </a:extLst>
          </p:cNvPr>
          <p:cNvSpPr/>
          <p:nvPr/>
        </p:nvSpPr>
        <p:spPr>
          <a:xfrm>
            <a:off x="727635" y="2451144"/>
            <a:ext cx="823259" cy="823259"/>
          </a:xfrm>
          <a:prstGeom prst="ellipse">
            <a:avLst/>
          </a:prstGeom>
          <a:solidFill>
            <a:srgbClr val="37A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85572C1-4DE4-F54A-BADD-1FF28CFCDDB9}"/>
              </a:ext>
            </a:extLst>
          </p:cNvPr>
          <p:cNvSpPr txBox="1"/>
          <p:nvPr/>
        </p:nvSpPr>
        <p:spPr>
          <a:xfrm>
            <a:off x="610677" y="3371126"/>
            <a:ext cx="10567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" pitchFamily="2" charset="0"/>
                <a:cs typeface="Arial" panose="020B0604020202020204" pitchFamily="34" charset="0"/>
              </a:rPr>
              <a:t>COLOR NAME</a:t>
            </a:r>
          </a:p>
          <a:p>
            <a:pPr algn="ctr"/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" pitchFamily="2" charset="0"/>
                <a:cs typeface="Arial" panose="020B0604020202020204" pitchFamily="34" charset="0"/>
              </a:rPr>
              <a:t>#2EAEB9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354C4D4-6E00-3E45-95AB-2D94D9EECAB9}"/>
              </a:ext>
            </a:extLst>
          </p:cNvPr>
          <p:cNvSpPr/>
          <p:nvPr/>
        </p:nvSpPr>
        <p:spPr>
          <a:xfrm>
            <a:off x="1901349" y="2451144"/>
            <a:ext cx="823259" cy="823259"/>
          </a:xfrm>
          <a:prstGeom prst="ellipse">
            <a:avLst/>
          </a:prstGeom>
          <a:solidFill>
            <a:srgbClr val="37A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A9ACE68-472D-F04A-B057-EEC0F88F3EC7}"/>
              </a:ext>
            </a:extLst>
          </p:cNvPr>
          <p:cNvSpPr txBox="1"/>
          <p:nvPr/>
        </p:nvSpPr>
        <p:spPr>
          <a:xfrm>
            <a:off x="1784391" y="3371126"/>
            <a:ext cx="10567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" pitchFamily="2" charset="0"/>
                <a:cs typeface="Arial" panose="020B0604020202020204" pitchFamily="34" charset="0"/>
              </a:rPr>
              <a:t>COLOR NAME</a:t>
            </a:r>
          </a:p>
          <a:p>
            <a:pPr algn="ctr"/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" pitchFamily="2" charset="0"/>
                <a:cs typeface="Arial" panose="020B0604020202020204" pitchFamily="34" charset="0"/>
              </a:rPr>
              <a:t>#2EAEB9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91092F3-471A-F541-9354-20F2165A708A}"/>
              </a:ext>
            </a:extLst>
          </p:cNvPr>
          <p:cNvSpPr/>
          <p:nvPr/>
        </p:nvSpPr>
        <p:spPr>
          <a:xfrm>
            <a:off x="3009195" y="2451144"/>
            <a:ext cx="823259" cy="823259"/>
          </a:xfrm>
          <a:prstGeom prst="ellipse">
            <a:avLst/>
          </a:prstGeom>
          <a:solidFill>
            <a:srgbClr val="37A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CED7F1-F1C7-1447-9274-98AB9B2C31DF}"/>
              </a:ext>
            </a:extLst>
          </p:cNvPr>
          <p:cNvSpPr txBox="1"/>
          <p:nvPr/>
        </p:nvSpPr>
        <p:spPr>
          <a:xfrm>
            <a:off x="2892237" y="3371126"/>
            <a:ext cx="10567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" pitchFamily="2" charset="0"/>
                <a:cs typeface="Arial" panose="020B0604020202020204" pitchFamily="34" charset="0"/>
              </a:rPr>
              <a:t>COLOR NAME</a:t>
            </a:r>
          </a:p>
          <a:p>
            <a:pPr algn="ctr"/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" pitchFamily="2" charset="0"/>
                <a:cs typeface="Arial" panose="020B0604020202020204" pitchFamily="34" charset="0"/>
              </a:rPr>
              <a:t>#2EAEB9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A7C6C111-D722-9445-BAF5-224DCBF5ED28}"/>
              </a:ext>
            </a:extLst>
          </p:cNvPr>
          <p:cNvSpPr/>
          <p:nvPr/>
        </p:nvSpPr>
        <p:spPr>
          <a:xfrm>
            <a:off x="4164499" y="2451144"/>
            <a:ext cx="823259" cy="823259"/>
          </a:xfrm>
          <a:prstGeom prst="ellipse">
            <a:avLst/>
          </a:prstGeom>
          <a:solidFill>
            <a:srgbClr val="37A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7BB3826-5041-294A-9324-0F83DF465906}"/>
              </a:ext>
            </a:extLst>
          </p:cNvPr>
          <p:cNvSpPr txBox="1"/>
          <p:nvPr/>
        </p:nvSpPr>
        <p:spPr>
          <a:xfrm>
            <a:off x="4047541" y="3371126"/>
            <a:ext cx="10567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" pitchFamily="2" charset="0"/>
                <a:cs typeface="Arial" panose="020B0604020202020204" pitchFamily="34" charset="0"/>
              </a:rPr>
              <a:t>COLOR NAME</a:t>
            </a:r>
          </a:p>
          <a:p>
            <a:pPr algn="ctr"/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" pitchFamily="2" charset="0"/>
                <a:cs typeface="Arial" panose="020B0604020202020204" pitchFamily="34" charset="0"/>
              </a:rPr>
              <a:t>#2EAEB9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94EC6B5-34A0-D848-88D2-8E809A03AB74}"/>
              </a:ext>
            </a:extLst>
          </p:cNvPr>
          <p:cNvSpPr/>
          <p:nvPr/>
        </p:nvSpPr>
        <p:spPr>
          <a:xfrm>
            <a:off x="5310841" y="2451144"/>
            <a:ext cx="823259" cy="823259"/>
          </a:xfrm>
          <a:prstGeom prst="ellipse">
            <a:avLst/>
          </a:prstGeom>
          <a:solidFill>
            <a:srgbClr val="37A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E8D6CAE-229A-1546-8C6D-F02F3D41BA67}"/>
              </a:ext>
            </a:extLst>
          </p:cNvPr>
          <p:cNvSpPr txBox="1"/>
          <p:nvPr/>
        </p:nvSpPr>
        <p:spPr>
          <a:xfrm>
            <a:off x="5193883" y="3371126"/>
            <a:ext cx="10567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" pitchFamily="2" charset="0"/>
                <a:cs typeface="Arial" panose="020B0604020202020204" pitchFamily="34" charset="0"/>
              </a:rPr>
              <a:t>COLOR NAME</a:t>
            </a:r>
          </a:p>
          <a:p>
            <a:pPr algn="ctr"/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" pitchFamily="2" charset="0"/>
                <a:cs typeface="Arial" panose="020B0604020202020204" pitchFamily="34" charset="0"/>
              </a:rPr>
              <a:t>#2EAEB9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97ADD9E-F5BA-1346-BFC2-9C0DB6DE0576}"/>
              </a:ext>
            </a:extLst>
          </p:cNvPr>
          <p:cNvCxnSpPr/>
          <p:nvPr/>
        </p:nvCxnSpPr>
        <p:spPr>
          <a:xfrm>
            <a:off x="812800" y="3953062"/>
            <a:ext cx="53975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1F2ED60D-8604-0E41-AAC1-79F7F48B8154}"/>
              </a:ext>
            </a:extLst>
          </p:cNvPr>
          <p:cNvSpPr txBox="1"/>
          <p:nvPr/>
        </p:nvSpPr>
        <p:spPr>
          <a:xfrm>
            <a:off x="736600" y="4196445"/>
            <a:ext cx="2544482" cy="972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" pitchFamily="2" charset="0"/>
                <a:cs typeface="Arial" panose="020B0604020202020204" pitchFamily="34" charset="0"/>
              </a:rPr>
              <a:t>PRIMARY FONT: FONT NAME</a:t>
            </a:r>
          </a:p>
          <a:p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Helvetica" pitchFamily="2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9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" pitchFamily="2" charset="0"/>
                <a:cs typeface="Arial" panose="020B0604020202020204" pitchFamily="34" charset="0"/>
              </a:rPr>
              <a:t>ABCDEFGHIJKLMNOPQRSTUVWXYZ</a:t>
            </a:r>
          </a:p>
          <a:p>
            <a:pPr>
              <a:lnSpc>
                <a:spcPct val="150000"/>
              </a:lnSpc>
            </a:pPr>
            <a:r>
              <a:rPr lang="en-US" sz="9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Helvetica" pitchFamily="2" charset="0"/>
                <a:cs typeface="Arial" panose="020B0604020202020204" pitchFamily="34" charset="0"/>
              </a:rPr>
              <a:t>abcdefghijklmnopqrstuvwxyz</a:t>
            </a:r>
            <a:endParaRPr lang="en-US" sz="900" spc="100" dirty="0">
              <a:solidFill>
                <a:schemeClr val="tx1">
                  <a:lumMod val="50000"/>
                  <a:lumOff val="50000"/>
                </a:schemeClr>
              </a:solidFill>
              <a:latin typeface="Helvetica" pitchFamily="2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9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" pitchFamily="2" charset="0"/>
                <a:cs typeface="Arial" panose="020B0604020202020204" pitchFamily="34" charset="0"/>
              </a:rPr>
              <a:t>0123456789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C560D69-31F1-A84B-A78C-AC5D06CC8823}"/>
              </a:ext>
            </a:extLst>
          </p:cNvPr>
          <p:cNvSpPr txBox="1"/>
          <p:nvPr/>
        </p:nvSpPr>
        <p:spPr>
          <a:xfrm>
            <a:off x="3715517" y="4196445"/>
            <a:ext cx="2544482" cy="972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" pitchFamily="2" charset="0"/>
                <a:cs typeface="Arial" panose="020B0604020202020204" pitchFamily="34" charset="0"/>
              </a:rPr>
              <a:t>SECONDARY FONT: FONT NAME</a:t>
            </a:r>
          </a:p>
          <a:p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Helvetica" pitchFamily="2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9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" pitchFamily="2" charset="0"/>
                <a:cs typeface="Arial" panose="020B0604020202020204" pitchFamily="34" charset="0"/>
              </a:rPr>
              <a:t>ABCDEFGHIJKLMNOPQRSTUVWXYZ</a:t>
            </a:r>
          </a:p>
          <a:p>
            <a:pPr>
              <a:lnSpc>
                <a:spcPct val="150000"/>
              </a:lnSpc>
            </a:pPr>
            <a:r>
              <a:rPr lang="en-US" sz="9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Helvetica" pitchFamily="2" charset="0"/>
                <a:cs typeface="Arial" panose="020B0604020202020204" pitchFamily="34" charset="0"/>
              </a:rPr>
              <a:t>abcdefghijklmnopqrstuvwxyz</a:t>
            </a:r>
            <a:endParaRPr lang="en-US" sz="900" spc="100" dirty="0">
              <a:solidFill>
                <a:schemeClr val="tx1">
                  <a:lumMod val="50000"/>
                  <a:lumOff val="50000"/>
                </a:schemeClr>
              </a:solidFill>
              <a:latin typeface="Helvetica" pitchFamily="2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9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" pitchFamily="2" charset="0"/>
                <a:cs typeface="Arial" panose="020B0604020202020204" pitchFamily="34" charset="0"/>
              </a:rPr>
              <a:t>0123456789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0CC2F11-5746-5445-8EAD-B649D4333793}"/>
              </a:ext>
            </a:extLst>
          </p:cNvPr>
          <p:cNvCxnSpPr/>
          <p:nvPr/>
        </p:nvCxnSpPr>
        <p:spPr>
          <a:xfrm>
            <a:off x="812800" y="5367674"/>
            <a:ext cx="53975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A4AC9EAF-AB12-294A-8810-1393F8F3487B}"/>
              </a:ext>
            </a:extLst>
          </p:cNvPr>
          <p:cNvSpPr txBox="1"/>
          <p:nvPr/>
        </p:nvSpPr>
        <p:spPr>
          <a:xfrm>
            <a:off x="736600" y="5424824"/>
            <a:ext cx="53975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bg1">
                    <a:lumMod val="65000"/>
                  </a:schemeClr>
                </a:solidFill>
                <a:latin typeface="Helvetica" pitchFamily="2" charset="0"/>
                <a:cs typeface="Arial" panose="020B0604020202020204" pitchFamily="34" charset="0"/>
              </a:rPr>
              <a:t>IMAGERY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B1C01966-B312-5541-91FF-CBF1C60B21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5828" y="7783981"/>
            <a:ext cx="691444" cy="640226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3B821383-A309-C942-ACC1-66F37956C010}"/>
              </a:ext>
            </a:extLst>
          </p:cNvPr>
          <p:cNvSpPr txBox="1"/>
          <p:nvPr/>
        </p:nvSpPr>
        <p:spPr>
          <a:xfrm>
            <a:off x="0" y="8534398"/>
            <a:ext cx="6858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spc="100" dirty="0">
                <a:latin typeface="Helvetica" pitchFamily="2" charset="0"/>
              </a:rPr>
              <a:t>WWW.BLAZDESIGN.COM</a:t>
            </a:r>
          </a:p>
        </p:txBody>
      </p:sp>
    </p:spTree>
    <p:extLst>
      <p:ext uri="{BB962C8B-B14F-4D97-AF65-F5344CB8AC3E}">
        <p14:creationId xmlns:p14="http://schemas.microsoft.com/office/powerpoint/2010/main" val="33429102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3745</TotalTime>
  <Words>44</Words>
  <Application>Microsoft Macintosh PowerPoint</Application>
  <PresentationFormat>On-screen Show (4:3)</PresentationFormat>
  <Paragraphs>23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Helvetica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Shannon Blaz</dc:creator>
  <cp:lastModifiedBy>Shannon Blaz</cp:lastModifiedBy>
  <cp:revision>5</cp:revision>
  <dcterms:created xsi:type="dcterms:W3CDTF">2018-08-21T23:03:12Z</dcterms:created>
  <dcterms:modified xsi:type="dcterms:W3CDTF">2018-08-24T13:28:41Z</dcterms:modified>
</cp:coreProperties>
</file>